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86223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01360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437024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41334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25900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77179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90904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6307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527367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6910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23964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8568D-A168-40F3-A3DE-C14E18735679}" type="datetimeFigureOut">
              <a:rPr lang="fi-FI" smtClean="0"/>
              <a:t>24.4.2015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4417B4-AFA9-414E-B420-3213D63F749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83960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 smtClean="0"/>
              <a:t>Mokia</a:t>
            </a:r>
            <a:endParaRPr lang="fi-FI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i-FI" dirty="0" smtClean="0"/>
              <a:t>Ari Rankinen</a:t>
            </a:r>
          </a:p>
          <a:p>
            <a:r>
              <a:rPr lang="fi-FI" dirty="0" smtClean="0"/>
              <a:t>Juhana Suhonen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058830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 smtClean="0"/>
              <a:t>Send</a:t>
            </a:r>
            <a:r>
              <a:rPr lang="fi-FI" dirty="0" smtClean="0"/>
              <a:t> </a:t>
            </a:r>
            <a:r>
              <a:rPr lang="fi-FI" dirty="0" err="1" smtClean="0"/>
              <a:t>message</a:t>
            </a:r>
            <a:endParaRPr lang="fi-F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41" y="2170792"/>
            <a:ext cx="11731517" cy="4406471"/>
          </a:xfrm>
        </p:spPr>
      </p:pic>
    </p:spTree>
    <p:extLst>
      <p:ext uri="{BB962C8B-B14F-4D97-AF65-F5344CB8AC3E}">
        <p14:creationId xmlns:p14="http://schemas.microsoft.com/office/powerpoint/2010/main" val="3918972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Phone </a:t>
            </a:r>
            <a:r>
              <a:rPr lang="fi-FI" dirty="0" err="1" smtClean="0"/>
              <a:t>call</a:t>
            </a:r>
            <a:endParaRPr lang="fi-F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604" y="61358"/>
            <a:ext cx="4813406" cy="6796642"/>
          </a:xfrm>
        </p:spPr>
      </p:pic>
    </p:spTree>
    <p:extLst>
      <p:ext uri="{BB962C8B-B14F-4D97-AF65-F5344CB8AC3E}">
        <p14:creationId xmlns:p14="http://schemas.microsoft.com/office/powerpoint/2010/main" val="2647120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”Mokia” </a:t>
            </a:r>
            <a:r>
              <a:rPr lang="fi-FI" dirty="0" err="1" smtClean="0"/>
              <a:t>mode</a:t>
            </a:r>
            <a:endParaRPr lang="fi-F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258" y="1556084"/>
            <a:ext cx="9693483" cy="5101390"/>
          </a:xfrm>
        </p:spPr>
      </p:pic>
    </p:spTree>
    <p:extLst>
      <p:ext uri="{BB962C8B-B14F-4D97-AF65-F5344CB8AC3E}">
        <p14:creationId xmlns:p14="http://schemas.microsoft.com/office/powerpoint/2010/main" val="416130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561" y="0"/>
            <a:ext cx="4898877" cy="6706353"/>
          </a:xfrm>
        </p:spPr>
      </p:pic>
    </p:spTree>
    <p:extLst>
      <p:ext uri="{BB962C8B-B14F-4D97-AF65-F5344CB8AC3E}">
        <p14:creationId xmlns:p14="http://schemas.microsoft.com/office/powerpoint/2010/main" val="3701313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510" y="224589"/>
            <a:ext cx="8330980" cy="6176963"/>
          </a:xfrm>
        </p:spPr>
      </p:pic>
    </p:spTree>
    <p:extLst>
      <p:ext uri="{BB962C8B-B14F-4D97-AF65-F5344CB8AC3E}">
        <p14:creationId xmlns:p14="http://schemas.microsoft.com/office/powerpoint/2010/main" val="412136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276" y="155826"/>
            <a:ext cx="8721448" cy="6466474"/>
          </a:xfrm>
        </p:spPr>
      </p:pic>
    </p:spTree>
    <p:extLst>
      <p:ext uri="{BB962C8B-B14F-4D97-AF65-F5344CB8AC3E}">
        <p14:creationId xmlns:p14="http://schemas.microsoft.com/office/powerpoint/2010/main" val="3403401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601" y="153176"/>
            <a:ext cx="5140503" cy="6489008"/>
          </a:xfrm>
        </p:spPr>
      </p:pic>
    </p:spTree>
    <p:extLst>
      <p:ext uri="{BB962C8B-B14F-4D97-AF65-F5344CB8AC3E}">
        <p14:creationId xmlns:p14="http://schemas.microsoft.com/office/powerpoint/2010/main" val="1187583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108" y="176462"/>
            <a:ext cx="8697783" cy="6448927"/>
          </a:xfrm>
        </p:spPr>
      </p:pic>
    </p:spTree>
    <p:extLst>
      <p:ext uri="{BB962C8B-B14F-4D97-AF65-F5344CB8AC3E}">
        <p14:creationId xmlns:p14="http://schemas.microsoft.com/office/powerpoint/2010/main" val="2974386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1414"/>
            <a:ext cx="9877926" cy="6594042"/>
          </a:xfrm>
        </p:spPr>
      </p:pic>
    </p:spTree>
    <p:extLst>
      <p:ext uri="{BB962C8B-B14F-4D97-AF65-F5344CB8AC3E}">
        <p14:creationId xmlns:p14="http://schemas.microsoft.com/office/powerpoint/2010/main" val="1124469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Demo </a:t>
            </a:r>
            <a:r>
              <a:rPr lang="fi-FI" dirty="0" err="1" smtClean="0"/>
              <a:t>time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98037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Target</a:t>
            </a:r>
            <a:endParaRPr lang="fi-F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831" y="1825625"/>
            <a:ext cx="6518338" cy="4351338"/>
          </a:xfrm>
        </p:spPr>
      </p:pic>
    </p:spTree>
    <p:extLst>
      <p:ext uri="{BB962C8B-B14F-4D97-AF65-F5344CB8AC3E}">
        <p14:creationId xmlns:p14="http://schemas.microsoft.com/office/powerpoint/2010/main" val="12299787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 smtClean="0"/>
              <a:t>Questions</a:t>
            </a:r>
            <a:r>
              <a:rPr lang="fi-FI" dirty="0" smtClean="0"/>
              <a:t>?</a:t>
            </a:r>
            <a:endParaRPr lang="fi-F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636" y="1825625"/>
            <a:ext cx="5868727" cy="4351338"/>
          </a:xfrm>
        </p:spPr>
      </p:pic>
    </p:spTree>
    <p:extLst>
      <p:ext uri="{BB962C8B-B14F-4D97-AF65-F5344CB8AC3E}">
        <p14:creationId xmlns:p14="http://schemas.microsoft.com/office/powerpoint/2010/main" val="2727002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Components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err="1" smtClean="0"/>
              <a:t>Arduino</a:t>
            </a:r>
            <a:r>
              <a:rPr lang="fi-FI" dirty="0" smtClean="0"/>
              <a:t> </a:t>
            </a:r>
            <a:r>
              <a:rPr lang="fi-FI" dirty="0" err="1" smtClean="0"/>
              <a:t>uno</a:t>
            </a:r>
            <a:r>
              <a:rPr lang="fi-FI" dirty="0" smtClean="0"/>
              <a:t> 8bit</a:t>
            </a:r>
          </a:p>
          <a:p>
            <a:r>
              <a:rPr lang="fi-FI" dirty="0" err="1" smtClean="0"/>
              <a:t>Adafruit</a:t>
            </a:r>
            <a:r>
              <a:rPr lang="fi-FI" dirty="0" smtClean="0"/>
              <a:t> 2.8” </a:t>
            </a:r>
            <a:r>
              <a:rPr lang="fi-FI" dirty="0" err="1" smtClean="0"/>
              <a:t>tft</a:t>
            </a:r>
            <a:r>
              <a:rPr lang="fi-FI" dirty="0" smtClean="0"/>
              <a:t> </a:t>
            </a:r>
            <a:r>
              <a:rPr lang="fi-FI" dirty="0" err="1" smtClean="0"/>
              <a:t>touchscreen</a:t>
            </a:r>
            <a:endParaRPr lang="fi-FI" dirty="0" smtClean="0"/>
          </a:p>
          <a:p>
            <a:r>
              <a:rPr lang="fi-FI" dirty="0" err="1" smtClean="0"/>
              <a:t>Adafruit</a:t>
            </a:r>
            <a:r>
              <a:rPr lang="fi-FI" dirty="0" smtClean="0"/>
              <a:t> </a:t>
            </a:r>
            <a:r>
              <a:rPr lang="fi-FI" dirty="0" err="1" smtClean="0"/>
              <a:t>fona</a:t>
            </a:r>
            <a:r>
              <a:rPr lang="fi-FI" dirty="0" smtClean="0"/>
              <a:t> gsm-</a:t>
            </a:r>
            <a:r>
              <a:rPr lang="fi-FI" dirty="0" err="1" smtClean="0"/>
              <a:t>module</a:t>
            </a:r>
            <a:endParaRPr lang="fi-FI" dirty="0" smtClean="0"/>
          </a:p>
          <a:p>
            <a:r>
              <a:rPr lang="fi-FI" dirty="0" err="1" smtClean="0"/>
              <a:t>Cables</a:t>
            </a:r>
            <a:endParaRPr lang="fi-FI" dirty="0" smtClean="0"/>
          </a:p>
          <a:p>
            <a:r>
              <a:rPr lang="fi-FI" dirty="0" smtClean="0"/>
              <a:t>1cell 2000mAh Li-Po </a:t>
            </a:r>
            <a:r>
              <a:rPr lang="fi-FI" dirty="0" err="1" smtClean="0"/>
              <a:t>battery</a:t>
            </a:r>
            <a:endParaRPr lang="fi-FI" dirty="0" smtClean="0"/>
          </a:p>
          <a:p>
            <a:r>
              <a:rPr lang="fi-FI" dirty="0" err="1" smtClean="0"/>
              <a:t>Headset</a:t>
            </a:r>
            <a:r>
              <a:rPr lang="fi-FI" dirty="0" smtClean="0"/>
              <a:t> </a:t>
            </a:r>
            <a:r>
              <a:rPr lang="fi-FI" dirty="0" err="1" smtClean="0"/>
              <a:t>with</a:t>
            </a:r>
            <a:r>
              <a:rPr lang="fi-FI" dirty="0" smtClean="0"/>
              <a:t> </a:t>
            </a:r>
            <a:r>
              <a:rPr lang="fi-FI" dirty="0" err="1" smtClean="0"/>
              <a:t>microphone</a:t>
            </a:r>
            <a:r>
              <a:rPr lang="fi-FI" dirty="0" smtClean="0"/>
              <a:t> </a:t>
            </a:r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33391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811" y="87208"/>
            <a:ext cx="4519863" cy="6770792"/>
          </a:xfrm>
        </p:spPr>
      </p:pic>
    </p:spTree>
    <p:extLst>
      <p:ext uri="{BB962C8B-B14F-4D97-AF65-F5344CB8AC3E}">
        <p14:creationId xmlns:p14="http://schemas.microsoft.com/office/powerpoint/2010/main" val="885488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5609"/>
            <a:ext cx="10010274" cy="6682391"/>
          </a:xfrm>
        </p:spPr>
      </p:pic>
    </p:spTree>
    <p:extLst>
      <p:ext uri="{BB962C8B-B14F-4D97-AF65-F5344CB8AC3E}">
        <p14:creationId xmlns:p14="http://schemas.microsoft.com/office/powerpoint/2010/main" val="1081237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9106"/>
            <a:ext cx="4572000" cy="6848894"/>
          </a:xfrm>
        </p:spPr>
      </p:pic>
    </p:spTree>
    <p:extLst>
      <p:ext uri="{BB962C8B-B14F-4D97-AF65-F5344CB8AC3E}">
        <p14:creationId xmlns:p14="http://schemas.microsoft.com/office/powerpoint/2010/main" val="445952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Main </a:t>
            </a:r>
            <a:r>
              <a:rPr lang="fi-FI" dirty="0" err="1" smtClean="0"/>
              <a:t>logic</a:t>
            </a:r>
            <a:endParaRPr lang="fi-F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842" y="0"/>
            <a:ext cx="8823158" cy="6715790"/>
          </a:xfrm>
        </p:spPr>
      </p:pic>
    </p:spTree>
    <p:extLst>
      <p:ext uri="{BB962C8B-B14F-4D97-AF65-F5344CB8AC3E}">
        <p14:creationId xmlns:p14="http://schemas.microsoft.com/office/powerpoint/2010/main" val="2548511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Main menu</a:t>
            </a:r>
            <a:endParaRPr lang="fi-F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5215035" cy="6861143"/>
          </a:xfrm>
        </p:spPr>
      </p:pic>
    </p:spTree>
    <p:extLst>
      <p:ext uri="{BB962C8B-B14F-4D97-AF65-F5344CB8AC3E}">
        <p14:creationId xmlns:p14="http://schemas.microsoft.com/office/powerpoint/2010/main" val="1557765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 smtClean="0"/>
              <a:t>Give</a:t>
            </a:r>
            <a:r>
              <a:rPr lang="fi-FI" dirty="0" smtClean="0"/>
              <a:t> </a:t>
            </a:r>
            <a:r>
              <a:rPr lang="fi-FI" dirty="0" err="1" smtClean="0"/>
              <a:t>number</a:t>
            </a:r>
            <a:endParaRPr lang="fi-F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333" y="163820"/>
            <a:ext cx="4420551" cy="6694180"/>
          </a:xfrm>
        </p:spPr>
      </p:pic>
    </p:spTree>
    <p:extLst>
      <p:ext uri="{BB962C8B-B14F-4D97-AF65-F5344CB8AC3E}">
        <p14:creationId xmlns:p14="http://schemas.microsoft.com/office/powerpoint/2010/main" val="2263099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44</Words>
  <Application>Microsoft Office PowerPoint</Application>
  <PresentationFormat>Widescreen</PresentationFormat>
  <Paragraphs>19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Mokia</vt:lpstr>
      <vt:lpstr>Target</vt:lpstr>
      <vt:lpstr>Components</vt:lpstr>
      <vt:lpstr>PowerPoint Presentation</vt:lpstr>
      <vt:lpstr>PowerPoint Presentation</vt:lpstr>
      <vt:lpstr>PowerPoint Presentation</vt:lpstr>
      <vt:lpstr>Main logic</vt:lpstr>
      <vt:lpstr>Main menu</vt:lpstr>
      <vt:lpstr>Give number</vt:lpstr>
      <vt:lpstr>Send message</vt:lpstr>
      <vt:lpstr>Phone call</vt:lpstr>
      <vt:lpstr>”Mokia” mode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time</vt:lpstr>
      <vt:lpstr>Questions?</vt:lpstr>
    </vt:vector>
  </TitlesOfParts>
  <Company>JAMK/ICT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Mokia</dc:title>
  <dc:creator>Ari Rankinen</dc:creator>
  <cp:lastModifiedBy>Ari Rankinen</cp:lastModifiedBy>
  <cp:revision>2</cp:revision>
  <dcterms:created xsi:type="dcterms:W3CDTF">2015-04-24T07:30:50Z</dcterms:created>
  <dcterms:modified xsi:type="dcterms:W3CDTF">2015-04-24T07:44:13Z</dcterms:modified>
</cp:coreProperties>
</file>

<file path=docProps/thumbnail.jpeg>
</file>